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  <p:sldMasterId id="2147483660" r:id="rId5"/>
  </p:sldMasterIdLst>
  <p:notesMasterIdLst>
    <p:notesMasterId r:id="rId8"/>
  </p:notesMasterIdLst>
  <p:sldIdLst>
    <p:sldId id="256" r:id="rId6"/>
    <p:sldId id="257" r:id="rId7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4B75"/>
    <a:srgbClr val="0090D2"/>
    <a:srgbClr val="931C81"/>
    <a:srgbClr val="037E9B"/>
    <a:srgbClr val="E20064"/>
    <a:srgbClr val="423D7E"/>
    <a:srgbClr val="40383B"/>
    <a:srgbClr val="1472B9"/>
    <a:srgbClr val="E3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90"/>
    <p:restoredTop sz="94707"/>
  </p:normalViewPr>
  <p:slideViewPr>
    <p:cSldViewPr snapToGrid="0">
      <p:cViewPr varScale="1">
        <p:scale>
          <a:sx n="54" d="100"/>
          <a:sy n="54" d="100"/>
        </p:scale>
        <p:origin x="28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54977-9807-2748-9343-B00D6E39C967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0DD63-553C-D743-BB66-958BFE9D0D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68717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20DD63-553C-D743-BB66-958BFE9D0D41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13622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20DD63-553C-D743-BB66-958BFE9D0D41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68493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FB950-D112-2E9B-F21A-16FB263A7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786022-2ED2-3C01-9FCE-E596A2DE8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0A2186-B71B-E7BC-301B-2E1F508D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C52DFD-1945-5C5A-4C0B-D6636249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3F78A1-3A0B-1370-3315-5F6717A5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115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804FB-521F-75FC-841B-3C602871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407A93-77A0-6ADB-98C6-DAE0C81C7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CE96F1-341B-2FAD-CF26-3F6E3412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41B5E3-02DC-FDEC-DAA5-F0A3EFA6A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A382DB-C04B-33D8-DA6E-00781B37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890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BA7E4E3-4AFB-5126-B0B4-0A0636E4D1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DB3CC0-6902-C744-FDF2-D3BBA0D19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B339BF-C7A0-A5C5-057E-518AC7F0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DACB8A-20A1-E4B7-B4B4-F268DFF8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9F0923-F5DB-7DF9-4137-1738E3FDB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880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3639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8439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8416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4720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6013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4189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0065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123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AAC6D-B696-5BBB-3A15-3C55C0D8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0A4028-7AA9-3327-C7C7-708F4DB91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D397B5-8548-96C8-6E2D-57EEAF880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78EDE5-8DFA-9E79-8EB8-45B35791D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58C295-F6B7-39F5-D582-6BE4D513D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76351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72097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6273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8459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D3600-7652-9B84-4D95-7697DA53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49B1D26-DBBB-1306-81F5-0F677FF7F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9D8A36-2E71-D357-25B3-6682F0B1C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B84D61-353C-7D51-7708-019DD636A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FF960E-333A-010F-CB62-88B37240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6874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069BC-1F6E-0E4A-A8F3-D759B434F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21F4E3-11BA-DB37-3955-5F3AE6DD3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4A7EF6-6C9D-9CF4-7BE0-7EE764918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EEAFDC-440E-E113-5C4E-784BA62D1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07E199-6586-4691-C745-5EE22A08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5CECAE-8504-4FB6-23C7-6C4A3EFCA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58973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F28234-7A6D-74C4-4DD6-191C4B581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D8B7E5-C80B-829C-A3E2-E6E411F3C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7A6ED24-2894-5132-A0EE-8A4D93F14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F279A5-085E-8DE8-F4E7-E50DC1668C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B84022A-374B-EE4D-D84A-2DFD204644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E6877BC-7E89-CEF7-401F-88AE24B2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6A0EB72-582D-F387-629F-7C9581672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451198A-2E45-DA56-4588-19A833894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01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44D39-0C69-232B-A340-E457AF591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F6CF80-5A83-8AE8-EA2F-593E55237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B0A6E5-019E-3F98-AF31-99BA63F5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749107E-0D43-B5E8-82FE-8FA791BB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9296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EC48F9C-5E98-492B-36AB-E75D7199F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34C8F08-13E2-C3AE-6FB7-36ED4C792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8CCF0D5-E9F7-738D-68EE-AB2F182C5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99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FDA15-D682-EF60-E66C-172828657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7AA563-8EF6-BF82-2127-C57E70D1D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2DF924-471E-47B2-5CDD-A0312F0CC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C14F93-B4D7-7012-694A-394973D9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C104F6-73F0-BEDA-CF26-9A9631294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E2D0B9-48ED-1666-E845-B5E43AD5B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7815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9733D-6AF7-15E8-095E-C5776CA0E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5F1A5D4-86AD-47FC-B652-9566EBC90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F632E7-86BB-1952-EC96-20935627F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217AF74-3AE3-87C7-C6A7-8673AB8FF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8C3681-AB48-AA57-CCA4-6150CE559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256CE7-EF46-3A19-8855-318A9D5E6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673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AE432A-9114-2C15-D917-ADC2DF90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A5A4C8-9616-6924-A122-06681FBFB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49C9C0-6474-BDB7-DA3D-6C1F7976E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A745F0-5F09-DE40-829C-BD9C422CC6EC}" type="datetimeFigureOut">
              <a:rPr lang="es-ES_tradnl" smtClean="0"/>
              <a:t>4/2/26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7CC796-8CB8-7F65-2686-29DE5EEB0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393413-208E-7FA5-330C-6B14EB06C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7C78D2-F0C7-6E43-8A23-A7A0945E601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6514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D939-7F92-3A43-9AAF-9167B7DF6553}" type="datetimeFigureOut">
              <a:rPr lang="es-CL" smtClean="0"/>
              <a:t>04-02-26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F9F0A-7F93-224B-8CED-2B04304F70E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117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6A037-32AF-8956-4B8F-45F5A43EE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14000" y="5301619"/>
            <a:ext cx="12824468" cy="3112762"/>
          </a:xfrm>
        </p:spPr>
        <p:txBody>
          <a:bodyPr anchor="t">
            <a:normAutofit/>
          </a:bodyPr>
          <a:lstStyle/>
          <a:p>
            <a:pPr algn="l"/>
            <a:r>
              <a:rPr lang="es-CL" sz="8800" b="1" dirty="0">
                <a:solidFill>
                  <a:srgbClr val="064B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el título de la presentación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B6BB7C10-AB3A-8E72-3289-FC97D219FFB6}"/>
              </a:ext>
            </a:extLst>
          </p:cNvPr>
          <p:cNvSpPr txBox="1">
            <a:spLocks/>
          </p:cNvSpPr>
          <p:nvPr/>
        </p:nvSpPr>
        <p:spPr>
          <a:xfrm>
            <a:off x="10414000" y="9612593"/>
            <a:ext cx="10566400" cy="9402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3600" dirty="0">
                <a:solidFill>
                  <a:srgbClr val="4038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Nombre Apellido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8CBA207-4489-5FDA-C27B-EB926CE228E5}"/>
              </a:ext>
            </a:extLst>
          </p:cNvPr>
          <p:cNvCxnSpPr>
            <a:cxnSpLocks/>
          </p:cNvCxnSpPr>
          <p:nvPr/>
        </p:nvCxnSpPr>
        <p:spPr>
          <a:xfrm>
            <a:off x="10414000" y="9251085"/>
            <a:ext cx="7293934" cy="0"/>
          </a:xfrm>
          <a:prstGeom prst="line">
            <a:avLst/>
          </a:prstGeom>
          <a:ln w="19050">
            <a:solidFill>
              <a:srgbClr val="1472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475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76A037-32AF-8956-4B8F-45F5A43EE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1478006"/>
            <a:ext cx="16929375" cy="1350335"/>
          </a:xfrm>
        </p:spPr>
        <p:txBody>
          <a:bodyPr anchor="t">
            <a:normAutofit/>
          </a:bodyPr>
          <a:lstStyle/>
          <a:p>
            <a:pPr algn="l"/>
            <a:r>
              <a:rPr lang="es-CL" sz="6000" b="1" dirty="0">
                <a:solidFill>
                  <a:srgbClr val="037E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un título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8CBA207-4489-5FDA-C27B-EB926CE228E5}"/>
              </a:ext>
            </a:extLst>
          </p:cNvPr>
          <p:cNvCxnSpPr>
            <a:cxnSpLocks/>
          </p:cNvCxnSpPr>
          <p:nvPr/>
        </p:nvCxnSpPr>
        <p:spPr>
          <a:xfrm>
            <a:off x="1211716" y="2532730"/>
            <a:ext cx="20546315" cy="0"/>
          </a:xfrm>
          <a:prstGeom prst="line">
            <a:avLst/>
          </a:prstGeom>
          <a:ln w="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ítulo 1">
            <a:extLst>
              <a:ext uri="{FF2B5EF4-FFF2-40B4-BE49-F238E27FC236}">
                <a16:creationId xmlns:a16="http://schemas.microsoft.com/office/drawing/2014/main" id="{EC7943DE-DB76-5EFD-ADC0-E8DD6C7A77F3}"/>
              </a:ext>
            </a:extLst>
          </p:cNvPr>
          <p:cNvSpPr txBox="1">
            <a:spLocks/>
          </p:cNvSpPr>
          <p:nvPr/>
        </p:nvSpPr>
        <p:spPr>
          <a:xfrm>
            <a:off x="1205345" y="3179215"/>
            <a:ext cx="21842223" cy="76894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18287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9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nunc.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lacinia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ultrices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habitant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fames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congue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sed,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Mauris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eros non </a:t>
            </a:r>
            <a:r>
              <a:rPr lang="es-CL" sz="4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322023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51df7e-b228-442b-81ee-41aa237525fb">
      <Terms xmlns="http://schemas.microsoft.com/office/infopath/2007/PartnerControls"/>
    </lcf76f155ced4ddcb4097134ff3c332f>
    <TaxCatchAll xmlns="2bac2be0-72a7-4d00-8bc0-837ed5b399d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BEA9102D92B3F4D87454B55151DBCB1" ma:contentTypeVersion="16" ma:contentTypeDescription="Crear nuevo documento." ma:contentTypeScope="" ma:versionID="49d2c06008db0214078f6eb6d8851cc9">
  <xsd:schema xmlns:xsd="http://www.w3.org/2001/XMLSchema" xmlns:xs="http://www.w3.org/2001/XMLSchema" xmlns:p="http://schemas.microsoft.com/office/2006/metadata/properties" xmlns:ns2="5251df7e-b228-442b-81ee-41aa237525fb" xmlns:ns3="2bac2be0-72a7-4d00-8bc0-837ed5b399d4" targetNamespace="http://schemas.microsoft.com/office/2006/metadata/properties" ma:root="true" ma:fieldsID="e689f23cd3ca6acc772daa9892721998" ns2:_="" ns3:_="">
    <xsd:import namespace="5251df7e-b228-442b-81ee-41aa237525fb"/>
    <xsd:import namespace="2bac2be0-72a7-4d00-8bc0-837ed5b399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51df7e-b228-442b-81ee-41aa237525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b89f5a10-337f-4a54-9f56-196af0305b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c2be0-72a7-4d00-8bc0-837ed5b399d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d4e1395-b0bd-4bdb-bc59-b1db56d4d3b0}" ma:internalName="TaxCatchAll" ma:showField="CatchAllData" ma:web="2bac2be0-72a7-4d00-8bc0-837ed5b399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339FFB0-55C2-4481-9489-7722D389D760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faddf98f-c5d7-4207-b336-526acb1504c2"/>
    <ds:schemaRef ds:uri="db7d618f-00c6-452c-a0dd-d701986ac591"/>
  </ds:schemaRefs>
</ds:datastoreItem>
</file>

<file path=customXml/itemProps2.xml><?xml version="1.0" encoding="utf-8"?>
<ds:datastoreItem xmlns:ds="http://schemas.openxmlformats.org/officeDocument/2006/customXml" ds:itemID="{00796855-A780-4A9A-9C7B-897E5B2960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1B8329-FB0E-4301-AB69-5EE8DBF1C482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249</TotalTime>
  <Words>94</Words>
  <Application>Microsoft Macintosh PowerPoint</Application>
  <PresentationFormat>Personalizado</PresentationFormat>
  <Paragraphs>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Aptos Display</vt:lpstr>
      <vt:lpstr>Aptos</vt:lpstr>
      <vt:lpstr>Calibri</vt:lpstr>
      <vt:lpstr>Calibri Light</vt:lpstr>
      <vt:lpstr>Tema de Office</vt:lpstr>
      <vt:lpstr>Tema de Office</vt:lpstr>
      <vt:lpstr>Este es el título de la presentación</vt:lpstr>
      <vt:lpstr>Este es un 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 es el título de la presentación</dc:title>
  <dc:creator>Michael Carú</dc:creator>
  <cp:lastModifiedBy>Michael Carú</cp:lastModifiedBy>
  <cp:revision>10</cp:revision>
  <dcterms:created xsi:type="dcterms:W3CDTF">2024-03-18T14:04:44Z</dcterms:created>
  <dcterms:modified xsi:type="dcterms:W3CDTF">2026-02-04T20:20:50Z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0x0101003BEA9102D92B3F4D87454B55151DBCB1</vt:lpwstr>
  </property>
  <property fmtid="{D5CDD505-2E9C-101B-9397-08002B2CF9AE}" pid="3" name="MediaServiceImageTags">
    <vt:lpwstr/>
  </property>
</Properties>
</file>